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"/>
  </p:notesMasterIdLst>
  <p:sldIdLst>
    <p:sldId id="296" r:id="rId2"/>
  </p:sldIdLst>
  <p:sldSz cx="43891200" cy="32918400"/>
  <p:notesSz cx="6858000" cy="9144000"/>
  <p:embeddedFontLst>
    <p:embeddedFont>
      <p:font typeface="Calibri" panose="020F0502020204030204" pitchFamily="34" charset="0"/>
      <p:regular r:id="rId4"/>
      <p:bold r:id="rId5"/>
      <p:italic r:id="rId6"/>
      <p:boldItalic r:id="rId7"/>
    </p:embeddedFont>
    <p:embeddedFont>
      <p:font typeface="Calibri Light" panose="020F0302020204030204" pitchFamily="34" charset="0"/>
      <p:regular r:id="rId8"/>
      <p:italic r:id="rId9"/>
    </p:embeddedFont>
    <p:embeddedFont>
      <p:font typeface="Lato" panose="020B0604020202020204" charset="0"/>
      <p:regular r:id="rId10"/>
      <p:bold r:id="rId11"/>
      <p:italic r:id="rId12"/>
      <p:boldItalic r:id="rId13"/>
    </p:embeddedFont>
    <p:embeddedFont>
      <p:font typeface="Lato Black" panose="020B0604020202020204" charset="0"/>
      <p:bold r:id="rId14"/>
      <p:boldItalic r:id="rId15"/>
    </p:embeddedFont>
    <p:embeddedFont>
      <p:font typeface="Verdana" panose="020B060403050404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3845" userDrawn="1">
          <p15:clr>
            <a:srgbClr val="A4A3A4"/>
          </p15:clr>
        </p15:guide>
        <p15:guide id="3" pos="5355" userDrawn="1">
          <p15:clr>
            <a:srgbClr val="A4A3A4"/>
          </p15:clr>
        </p15:guide>
        <p15:guide id="4" pos="235" userDrawn="1">
          <p15:clr>
            <a:srgbClr val="A4A3A4"/>
          </p15:clr>
        </p15:guide>
        <p15:guide id="5" pos="661" userDrawn="1">
          <p15:clr>
            <a:srgbClr val="A4A3A4"/>
          </p15:clr>
        </p15:guide>
        <p15:guide id="6" orient="horz" pos="103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263238"/>
    <a:srgbClr val="EEEBE9"/>
    <a:srgbClr val="EA4C89"/>
    <a:srgbClr val="FFF59D"/>
    <a:srgbClr val="EFF8F3"/>
    <a:srgbClr val="874A4C"/>
    <a:srgbClr val="FFA726"/>
    <a:srgbClr val="80DEEA"/>
    <a:srgbClr val="FFD5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03" autoAdjust="0"/>
    <p:restoredTop sz="90319" autoAdjust="0"/>
  </p:normalViewPr>
  <p:slideViewPr>
    <p:cSldViewPr snapToGrid="0" showGuides="1">
      <p:cViewPr varScale="1">
        <p:scale>
          <a:sx n="14" d="100"/>
          <a:sy n="14" d="100"/>
        </p:scale>
        <p:origin x="1662" y="66"/>
      </p:cViewPr>
      <p:guideLst>
        <p:guide pos="13845"/>
        <p:guide pos="5355"/>
        <p:guide pos="235"/>
        <p:guide pos="661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5.fntdata"/><Relationship Id="rId13" Type="http://schemas.openxmlformats.org/officeDocument/2006/relationships/font" Target="fonts/font10.fntdata"/><Relationship Id="rId18" Type="http://schemas.openxmlformats.org/officeDocument/2006/relationships/font" Target="fonts/font15.fntdata"/><Relationship Id="rId3" Type="http://schemas.openxmlformats.org/officeDocument/2006/relationships/notesMaster" Target="notesMasters/notesMaster1.xml"/><Relationship Id="rId21" Type="http://schemas.openxmlformats.org/officeDocument/2006/relationships/viewProps" Target="viewProps.xml"/><Relationship Id="rId7" Type="http://schemas.openxmlformats.org/officeDocument/2006/relationships/font" Target="fonts/font4.fntdata"/><Relationship Id="rId12" Type="http://schemas.openxmlformats.org/officeDocument/2006/relationships/font" Target="fonts/font9.fntdata"/><Relationship Id="rId17" Type="http://schemas.openxmlformats.org/officeDocument/2006/relationships/font" Target="fonts/font14.fntdata"/><Relationship Id="rId2" Type="http://schemas.openxmlformats.org/officeDocument/2006/relationships/slide" Target="slides/slide1.xml"/><Relationship Id="rId16" Type="http://schemas.openxmlformats.org/officeDocument/2006/relationships/font" Target="fonts/font1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3.fntdata"/><Relationship Id="rId11" Type="http://schemas.openxmlformats.org/officeDocument/2006/relationships/font" Target="fonts/font8.fntdata"/><Relationship Id="rId5" Type="http://schemas.openxmlformats.org/officeDocument/2006/relationships/font" Target="fonts/font2.fntdata"/><Relationship Id="rId15" Type="http://schemas.openxmlformats.org/officeDocument/2006/relationships/font" Target="fonts/font12.fntdata"/><Relationship Id="rId23" Type="http://schemas.openxmlformats.org/officeDocument/2006/relationships/tableStyles" Target="tableStyles.xml"/><Relationship Id="rId10" Type="http://schemas.openxmlformats.org/officeDocument/2006/relationships/font" Target="fonts/font7.fntdata"/><Relationship Id="rId19" Type="http://schemas.openxmlformats.org/officeDocument/2006/relationships/font" Target="fonts/font16.fntdata"/><Relationship Id="rId4" Type="http://schemas.openxmlformats.org/officeDocument/2006/relationships/font" Target="fonts/font1.fntdata"/><Relationship Id="rId9" Type="http://schemas.openxmlformats.org/officeDocument/2006/relationships/font" Target="fonts/font6.fntdata"/><Relationship Id="rId14" Type="http://schemas.openxmlformats.org/officeDocument/2006/relationships/font" Target="fonts/font11.fntdata"/><Relationship Id="rId22" Type="http://schemas.openxmlformats.org/officeDocument/2006/relationships/theme" Target="theme/theme1.xml"/></Relationships>
</file>

<file path=ppt/media/image1.pn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r-code-generator.com/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</a:t>
            </a:r>
            <a:r>
              <a:rPr lang="en-US" dirty="0" smtClean="0"/>
              <a:t>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 smtClean="0"/>
              <a:t>Generate</a:t>
            </a:r>
            <a:r>
              <a:rPr lang="en-US" baseline="0" dirty="0" smtClean="0"/>
              <a:t> QR code here :</a:t>
            </a:r>
            <a:r>
              <a:rPr lang="en-US" sz="1200" dirty="0" smtClean="0"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  <a:hlinkClick r:id="rId3"/>
              </a:rPr>
              <a:t>https://www.qrcode-monkey.com/</a:t>
            </a:r>
            <a:endParaRPr lang="en-US" dirty="0"/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04995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91840" y="5387342"/>
            <a:ext cx="3730752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86400" y="17289782"/>
            <a:ext cx="329184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0154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8347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1409642" y="1752600"/>
            <a:ext cx="9464040" cy="2789682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17522" y="1752600"/>
            <a:ext cx="27843480" cy="27896822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8626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11310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94662" y="8206749"/>
            <a:ext cx="3785616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94662" y="22029429"/>
            <a:ext cx="3785616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300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0175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2219920" y="8763000"/>
            <a:ext cx="18653760" cy="208864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062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1752607"/>
            <a:ext cx="37856160" cy="6362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23242" y="8069582"/>
            <a:ext cx="18568032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023242" y="12024360"/>
            <a:ext cx="18568032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2219922" y="8069582"/>
            <a:ext cx="18659477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2219922" y="12024360"/>
            <a:ext cx="18659477" cy="1768602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7805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26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40209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659477" y="4739647"/>
            <a:ext cx="2221992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51571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3237" y="2194560"/>
            <a:ext cx="14156054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659477" y="4739647"/>
            <a:ext cx="2221992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23237" y="9875520"/>
            <a:ext cx="14156054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5720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017520" y="1752607"/>
            <a:ext cx="3785616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0" y="8763000"/>
            <a:ext cx="3785616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01752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9/5/2019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38960" y="30510487"/>
            <a:ext cx="1481328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998160" y="30510487"/>
            <a:ext cx="987552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931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sv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4D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5828224" y="0"/>
            <a:ext cx="8136231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068602" y="6443810"/>
            <a:ext cx="23090341" cy="11097741"/>
          </a:xfrm>
        </p:spPr>
        <p:txBody>
          <a:bodyPr anchor="t">
            <a:noAutofit/>
          </a:bodyPr>
          <a:lstStyle/>
          <a:p>
            <a:pPr algn="l">
              <a:lnSpc>
                <a:spcPct val="150000"/>
              </a:lnSpc>
            </a:pPr>
            <a:r>
              <a:rPr lang="en-US" sz="12356" b="1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Main finding goes here</a:t>
            </a:r>
            <a:r>
              <a:rPr lang="en-US" sz="12356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, translated into </a:t>
            </a:r>
            <a:r>
              <a:rPr lang="en-US" sz="12356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plain English</a:t>
            </a:r>
            <a:r>
              <a:rPr lang="en-US" sz="12356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. </a:t>
            </a:r>
            <a:r>
              <a:rPr lang="en-US" sz="12356" dirty="0">
                <a:solidFill>
                  <a:schemeClr val="bg1"/>
                </a:solidFill>
                <a:latin typeface="Lato Black" panose="020F0A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Emphasize</a:t>
            </a:r>
            <a:r>
              <a:rPr lang="en-US" sz="12356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 the important words.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9546398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1600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522537" y="5636605"/>
            <a:ext cx="8501324" cy="1250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200" b="1" dirty="0">
                <a:latin typeface="Lato Black" panose="020F0A02020204030203" pitchFamily="34" charset="0"/>
                <a:cs typeface="Arial" panose="020B0604020202020204" pitchFamily="34" charset="0"/>
              </a:rPr>
              <a:t>INTRO: </a:t>
            </a:r>
          </a:p>
          <a:p>
            <a:pPr marL="508006" indent="-508006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b="1" dirty="0">
                <a:latin typeface="Lato" panose="020F0502020204030203" pitchFamily="34" charset="0"/>
                <a:cs typeface="Arial" panose="020B0604020202020204" pitchFamily="34" charset="0"/>
              </a:rPr>
              <a:t>Who cares?</a:t>
            </a: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 Explain why your study matters in the fastest, most brutal way possible (feel free to add graphics!).</a:t>
            </a: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200" b="1" dirty="0">
                <a:solidFill>
                  <a:srgbClr val="8C1616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 marL="660408" indent="-660408">
              <a:lnSpc>
                <a:spcPct val="120000"/>
              </a:lnSpc>
              <a:buFont typeface="+mj-lt"/>
              <a:buAutoNum type="arabicPeriod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How did you find this?</a:t>
            </a:r>
          </a:p>
          <a:p>
            <a:pPr marL="660408" indent="-660408">
              <a:lnSpc>
                <a:spcPct val="120000"/>
              </a:lnSpc>
              <a:buFont typeface="+mj-lt"/>
              <a:buAutoNum type="arabicPeriod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Collected [what] from [population]</a:t>
            </a:r>
          </a:p>
          <a:p>
            <a:pPr marL="660408" indent="-660408">
              <a:lnSpc>
                <a:spcPct val="120000"/>
              </a:lnSpc>
              <a:buFont typeface="+mj-lt"/>
              <a:buAutoNum type="arabicPeriod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How you tested it.</a:t>
            </a:r>
          </a:p>
          <a:p>
            <a:pPr marL="660408" indent="-660408">
              <a:lnSpc>
                <a:spcPct val="120000"/>
              </a:lnSpc>
              <a:buFont typeface="+mj-lt"/>
              <a:buAutoNum type="arabicPeriod"/>
            </a:pPr>
            <a:r>
              <a:rPr lang="en-US" sz="3200" b="1" dirty="0">
                <a:latin typeface="Lato" panose="020F0502020204030203" pitchFamily="34" charset="0"/>
                <a:cs typeface="Arial" panose="020B0604020202020204" pitchFamily="34" charset="0"/>
              </a:rPr>
              <a:t>Illustrate your methods if you can!</a:t>
            </a: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2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2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08006" indent="-508006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Graph/table with </a:t>
            </a:r>
            <a:r>
              <a:rPr lang="en-US" sz="3200" b="1" dirty="0">
                <a:latin typeface="Lato" panose="020F0502020204030203" pitchFamily="34" charset="0"/>
                <a:cs typeface="Arial" panose="020B0604020202020204" pitchFamily="34" charset="0"/>
              </a:rPr>
              <a:t>essential results only</a:t>
            </a: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.</a:t>
            </a:r>
          </a:p>
          <a:p>
            <a:pPr marL="508006" indent="-508006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200" dirty="0">
                <a:latin typeface="Lato" panose="020F0502020204030203" pitchFamily="34" charset="0"/>
                <a:cs typeface="Arial" panose="020B0604020202020204" pitchFamily="34" charset="0"/>
              </a:rPr>
              <a:t>All the other correlations in the ammo bar.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36557964" y="2334534"/>
            <a:ext cx="6810700" cy="87928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>
                <a:latin typeface="Lato" panose="020F0502020204030203" pitchFamily="34" charset="0"/>
                <a:cs typeface="Arial" panose="020B0604020202020204" pitchFamily="34" charset="0"/>
              </a:rPr>
              <a:t>AMMO BAR</a:t>
            </a:r>
          </a:p>
          <a:p>
            <a:endParaRPr lang="en-US" sz="48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4267" b="1" dirty="0">
                <a:latin typeface="Lato" panose="020F0502020204030203" pitchFamily="34" charset="0"/>
                <a:cs typeface="Arial" panose="020B0604020202020204" pitchFamily="34" charset="0"/>
              </a:rPr>
              <a:t>Delete this and replace it with your…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Extra Graphs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Extra Correlation tables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Extra Figures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Extra nuance that you’re worried about leaving out.</a:t>
            </a:r>
          </a:p>
          <a:p>
            <a:pPr marL="1016013" indent="-1016013">
              <a:buFont typeface="Arial" panose="020B0604020202020204" pitchFamily="34" charset="0"/>
              <a:buChar char="•"/>
            </a:pPr>
            <a:r>
              <a:rPr lang="en-US" sz="4267" b="1" dirty="0">
                <a:latin typeface="Lato" panose="020F0502020204030203" pitchFamily="34" charset="0"/>
                <a:cs typeface="Arial" panose="020B0604020202020204" pitchFamily="34" charset="0"/>
              </a:rPr>
              <a:t>Keep it messy!</a:t>
            </a:r>
            <a:r>
              <a:rPr lang="en-US" sz="4267" dirty="0">
                <a:latin typeface="Lato" panose="020F0502020204030203" pitchFamily="34" charset="0"/>
                <a:cs typeface="Arial" panose="020B0604020202020204" pitchFamily="34" charset="0"/>
              </a:rPr>
              <a:t> This section is just for you.</a:t>
            </a:r>
          </a:p>
        </p:txBody>
      </p:sp>
      <p:sp>
        <p:nvSpPr>
          <p:cNvPr id="9" name="Graphic 7">
            <a:extLst>
              <a:ext uri="{FF2B5EF4-FFF2-40B4-BE49-F238E27FC236}">
                <a16:creationId xmlns:a16="http://schemas.microsoft.com/office/drawing/2014/main" id="{9914F9AF-0FB9-4924-8DCA-B46EEB713FE9}"/>
              </a:ext>
            </a:extLst>
          </p:cNvPr>
          <p:cNvSpPr/>
          <p:nvPr/>
        </p:nvSpPr>
        <p:spPr>
          <a:xfrm>
            <a:off x="17529633" y="25909266"/>
            <a:ext cx="1117158" cy="1932381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80DEEA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15520EB-0F65-403D-A973-B17B2A4C2E9D}"/>
              </a:ext>
            </a:extLst>
          </p:cNvPr>
          <p:cNvSpPr txBox="1"/>
          <p:nvPr/>
        </p:nvSpPr>
        <p:spPr>
          <a:xfrm>
            <a:off x="19023824" y="25997207"/>
            <a:ext cx="7179897" cy="140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7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267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267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267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download</a:t>
            </a:r>
            <a:r>
              <a:rPr lang="en-US" sz="4267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the</a:t>
            </a:r>
            <a:r>
              <a:rPr lang="en-US" sz="4267" b="1" dirty="0">
                <a:solidFill>
                  <a:srgbClr val="80DEEA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4267" dirty="0">
                <a:solidFill>
                  <a:srgbClr val="80DEEA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full paper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DB5C0A9-48EF-4957-80A2-5853678941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338579" y="27166982"/>
            <a:ext cx="2810933" cy="2294467"/>
          </a:xfrm>
          <a:prstGeom prst="rect">
            <a:avLst/>
          </a:prstGeom>
        </p:spPr>
      </p:pic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32B70FBA-A2DF-453C-9792-CA6E8DB0D343}"/>
              </a:ext>
            </a:extLst>
          </p:cNvPr>
          <p:cNvCxnSpPr>
            <a:cxnSpLocks/>
          </p:cNvCxnSpPr>
          <p:nvPr/>
        </p:nvCxnSpPr>
        <p:spPr>
          <a:xfrm flipH="1">
            <a:off x="16291256" y="26803752"/>
            <a:ext cx="1153301" cy="0"/>
          </a:xfrm>
          <a:prstGeom prst="straightConnector1">
            <a:avLst/>
          </a:prstGeom>
          <a:ln w="66675">
            <a:solidFill>
              <a:srgbClr val="80DEEA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6" name="Graphic 25">
            <a:extLst>
              <a:ext uri="{FF2B5EF4-FFF2-40B4-BE49-F238E27FC236}">
                <a16:creationId xmlns:a16="http://schemas.microsoft.com/office/drawing/2014/main" id="{3F6FAB3B-B12A-4813-B623-754F8AAB000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xmlns="" r:embed="rId5"/>
              </a:ext>
            </a:extLst>
          </a:blip>
          <a:stretch>
            <a:fillRect/>
          </a:stretch>
        </p:blipFill>
        <p:spPr>
          <a:xfrm>
            <a:off x="11380847" y="24728652"/>
            <a:ext cx="4576921" cy="4576921"/>
          </a:xfrm>
          <a:prstGeom prst="rect">
            <a:avLst/>
          </a:prstGeom>
        </p:spPr>
      </p:pic>
      <p:sp>
        <p:nvSpPr>
          <p:cNvPr id="17" name="Graphic 18">
            <a:extLst>
              <a:ext uri="{FF2B5EF4-FFF2-40B4-BE49-F238E27FC236}">
                <a16:creationId xmlns:a16="http://schemas.microsoft.com/office/drawing/2014/main" id="{C1210836-80D5-470E-883D-041B85957069}"/>
              </a:ext>
            </a:extLst>
          </p:cNvPr>
          <p:cNvSpPr/>
          <p:nvPr/>
        </p:nvSpPr>
        <p:spPr>
          <a:xfrm>
            <a:off x="522537" y="4129058"/>
            <a:ext cx="320382" cy="297952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BA4CF46-E210-4322-91D1-2A41779F64E4}"/>
              </a:ext>
            </a:extLst>
          </p:cNvPr>
          <p:cNvSpPr/>
          <p:nvPr/>
        </p:nvSpPr>
        <p:spPr>
          <a:xfrm>
            <a:off x="907943" y="3858447"/>
            <a:ext cx="6483698" cy="8145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911" dirty="0">
                <a:solidFill>
                  <a:schemeClr val="bg1">
                    <a:lumMod val="50000"/>
                  </a:schemeClr>
                </a:solidFill>
                <a:latin typeface="Lato" panose="020F0502020204030203" pitchFamily="34" charset="0"/>
                <a:cs typeface="Arial" panose="020B0604020202020204" pitchFamily="34" charset="0"/>
              </a:rPr>
              <a:t>PRESENTER:</a:t>
            </a:r>
            <a:r>
              <a:rPr lang="en-US" sz="3911" b="1" dirty="0">
                <a:latin typeface="Lato Black" panose="020F0A02020204030203" pitchFamily="34" charset="0"/>
                <a:cs typeface="Arial" panose="020B0604020202020204" pitchFamily="34" charset="0"/>
              </a:rPr>
              <a:t> </a:t>
            </a:r>
            <a:r>
              <a:rPr lang="en-US" sz="3911" b="1" dirty="0">
                <a:highlight>
                  <a:srgbClr val="FFC107"/>
                </a:highlight>
                <a:latin typeface="Lato Black" panose="020F0A02020204030203" pitchFamily="34" charset="0"/>
                <a:cs typeface="Arial" panose="020B0604020202020204" pitchFamily="34" charset="0"/>
              </a:rPr>
              <a:t>Leeroy</a:t>
            </a:r>
            <a:r>
              <a:rPr lang="en-US" sz="3911" b="1" dirty="0">
                <a:latin typeface="Lato Black" panose="020F0A02020204030203" pitchFamily="34" charset="0"/>
                <a:cs typeface="Arial" panose="020B0604020202020204" pitchFamily="34" charset="0"/>
              </a:rPr>
              <a:t> </a:t>
            </a:r>
            <a:r>
              <a:rPr lang="en-US" sz="3911" dirty="0">
                <a:latin typeface="Lato" panose="020F0502020204030203" pitchFamily="34" charset="0"/>
                <a:cs typeface="Arial" panose="020B0604020202020204" pitchFamily="34" charset="0"/>
              </a:rPr>
              <a:t>Jenkins</a:t>
            </a:r>
            <a:endParaRPr lang="en-US" sz="3911" b="1" dirty="0">
              <a:latin typeface="Lato Black" panose="020F0A02020204030203" pitchFamily="34" charset="0"/>
              <a:cs typeface="Arial" panose="020B0604020202020204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AC155C6-7E35-4156-B9B3-271571AF60CC}"/>
              </a:ext>
            </a:extLst>
          </p:cNvPr>
          <p:cNvSpPr txBox="1"/>
          <p:nvPr/>
        </p:nvSpPr>
        <p:spPr>
          <a:xfrm>
            <a:off x="520166" y="2334534"/>
            <a:ext cx="68107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i="1" dirty="0">
                <a:latin typeface="Lato" panose="020F0502020204030203" pitchFamily="34" charset="0"/>
                <a:cs typeface="Lato" panose="020F0502020204030203" pitchFamily="34" charset="0"/>
              </a:rPr>
              <a:t>Title:</a:t>
            </a:r>
            <a:r>
              <a:rPr lang="en-US" sz="4800" i="1" dirty="0">
                <a:latin typeface="Lato" panose="020F0502020204030203" pitchFamily="34" charset="0"/>
                <a:cs typeface="Lato" panose="020F0502020204030203" pitchFamily="34" charset="0"/>
              </a:rPr>
              <a:t/>
            </a:r>
            <a:br>
              <a:rPr lang="en-US" sz="48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4800" i="1" dirty="0">
                <a:latin typeface="Lato" panose="020F0502020204030203" pitchFamily="34" charset="0"/>
                <a:cs typeface="Lato" panose="020F0502020204030203" pitchFamily="34" charset="0"/>
              </a:rPr>
              <a:t>Subtitle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37037346" y="24595303"/>
            <a:ext cx="6682064" cy="1897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911" dirty="0">
                <a:latin typeface="Lato" panose="020F0502020204030203" pitchFamily="34" charset="0"/>
                <a:cs typeface="Lato" panose="020F0502020204030203" pitchFamily="34" charset="0"/>
              </a:rPr>
              <a:t>Leeroy</a:t>
            </a:r>
            <a:r>
              <a:rPr lang="en-US" sz="3911" b="1" dirty="0">
                <a:latin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3911" dirty="0">
                <a:latin typeface="Lato" panose="020F0502020204030203" pitchFamily="34" charset="0"/>
                <a:cs typeface="Lato" panose="020F0502020204030203" pitchFamily="34" charset="0"/>
              </a:rPr>
              <a:t>Jenkins, author2, </a:t>
            </a:r>
            <a:br>
              <a:rPr lang="en-US" sz="391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3911" dirty="0">
                <a:latin typeface="Lato" panose="020F0502020204030203" pitchFamily="34" charset="0"/>
                <a:cs typeface="Lato" panose="020F0502020204030203" pitchFamily="34" charset="0"/>
              </a:rPr>
              <a:t>author3, author4, author5, author6, author7, author42</a:t>
            </a:r>
            <a:endParaRPr lang="en-US" sz="3911" b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23" name="Graphic 18">
            <a:extLst>
              <a:ext uri="{FF2B5EF4-FFF2-40B4-BE49-F238E27FC236}">
                <a16:creationId xmlns:a16="http://schemas.microsoft.com/office/drawing/2014/main" id="{1B355378-8069-4F41-9F33-76FF52B1D680}"/>
              </a:ext>
            </a:extLst>
          </p:cNvPr>
          <p:cNvSpPr/>
          <p:nvPr/>
        </p:nvSpPr>
        <p:spPr>
          <a:xfrm>
            <a:off x="36600249" y="24774117"/>
            <a:ext cx="320382" cy="297952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1600"/>
          </a:p>
        </p:txBody>
      </p:sp>
    </p:spTree>
    <p:extLst>
      <p:ext uri="{BB962C8B-B14F-4D97-AF65-F5344CB8AC3E}">
        <p14:creationId xmlns:p14="http://schemas.microsoft.com/office/powerpoint/2010/main" val="4252845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174</TotalTime>
  <Words>268</Words>
  <Application>Microsoft Office PowerPoint</Application>
  <PresentationFormat>Custom</PresentationFormat>
  <Paragraphs>42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Calibri</vt:lpstr>
      <vt:lpstr>Calibri Light</vt:lpstr>
      <vt:lpstr>Lato</vt:lpstr>
      <vt:lpstr>Lato Black</vt:lpstr>
      <vt:lpstr>Arial</vt:lpstr>
      <vt:lpstr>Roboto</vt:lpstr>
      <vt:lpstr>Verdana</vt:lpstr>
      <vt:lpstr>Office Theme</vt:lpstr>
      <vt:lpstr>Main finding goes here, translated into plain English. Emphasize the important words.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Notes:  1. Correct fonts won’t load until you open this in PowerPoint (e.g., if you’re previewing this in your browser it’ll look uglier than it actually is).  2. Generate QR codes here: https://www.qrcode-monkey.com/</dc:title>
  <dc:creator>Morrison, Mike</dc:creator>
  <cp:lastModifiedBy>Max Nagarajan</cp:lastModifiedBy>
  <cp:revision>28</cp:revision>
  <dcterms:created xsi:type="dcterms:W3CDTF">2019-07-02T13:39:34Z</dcterms:created>
  <dcterms:modified xsi:type="dcterms:W3CDTF">2019-09-05T19:24:31Z</dcterms:modified>
</cp:coreProperties>
</file>